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84" y="-8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82F84-F988-496B-B674-BB13A7D04080}" type="datetimeFigureOut">
              <a:rPr lang="zh-CN" altLang="en-US" smtClean="0"/>
              <a:t>2014/4/16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0AB80-E3C6-4E76-B556-23B37C5EB2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0840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82F84-F988-496B-B674-BB13A7D04080}" type="datetimeFigureOut">
              <a:rPr lang="zh-CN" altLang="en-US" smtClean="0"/>
              <a:t>2014/4/16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0AB80-E3C6-4E76-B556-23B37C5EB2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7096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82F84-F988-496B-B674-BB13A7D04080}" type="datetimeFigureOut">
              <a:rPr lang="zh-CN" altLang="en-US" smtClean="0"/>
              <a:t>2014/4/16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0AB80-E3C6-4E76-B556-23B37C5EB2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6997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82F84-F988-496B-B674-BB13A7D04080}" type="datetimeFigureOut">
              <a:rPr lang="zh-CN" altLang="en-US" smtClean="0"/>
              <a:t>2014/4/16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0AB80-E3C6-4E76-B556-23B37C5EB2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8364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82F84-F988-496B-B674-BB13A7D04080}" type="datetimeFigureOut">
              <a:rPr lang="zh-CN" altLang="en-US" smtClean="0"/>
              <a:t>2014/4/16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0AB80-E3C6-4E76-B556-23B37C5EB2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9299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82F84-F988-496B-B674-BB13A7D04080}" type="datetimeFigureOut">
              <a:rPr lang="zh-CN" altLang="en-US" smtClean="0"/>
              <a:t>2014/4/16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0AB80-E3C6-4E76-B556-23B37C5EB2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672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82F84-F988-496B-B674-BB13A7D04080}" type="datetimeFigureOut">
              <a:rPr lang="zh-CN" altLang="en-US" smtClean="0"/>
              <a:t>2014/4/16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0AB80-E3C6-4E76-B556-23B37C5EB2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6707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82F84-F988-496B-B674-BB13A7D04080}" type="datetimeFigureOut">
              <a:rPr lang="zh-CN" altLang="en-US" smtClean="0"/>
              <a:t>2014/4/16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0AB80-E3C6-4E76-B556-23B37C5EB2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6025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82F84-F988-496B-B674-BB13A7D04080}" type="datetimeFigureOut">
              <a:rPr lang="zh-CN" altLang="en-US" smtClean="0"/>
              <a:t>2014/4/16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0AB80-E3C6-4E76-B556-23B37C5EB2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7910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82F84-F988-496B-B674-BB13A7D04080}" type="datetimeFigureOut">
              <a:rPr lang="zh-CN" altLang="en-US" smtClean="0"/>
              <a:t>2014/4/16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0AB80-E3C6-4E76-B556-23B37C5EB2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8130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82F84-F988-496B-B674-BB13A7D04080}" type="datetimeFigureOut">
              <a:rPr lang="zh-CN" altLang="en-US" smtClean="0"/>
              <a:t>2014/4/16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0AB80-E3C6-4E76-B556-23B37C5EB2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8948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582F84-F988-496B-B674-BB13A7D04080}" type="datetimeFigureOut">
              <a:rPr lang="zh-CN" altLang="en-US" smtClean="0"/>
              <a:t>2014/4/16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D0AB80-E3C6-4E76-B556-23B37C5EB2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9037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11560" y="2492896"/>
            <a:ext cx="7772400" cy="1470025"/>
          </a:xfrm>
        </p:spPr>
        <p:txBody>
          <a:bodyPr/>
          <a:lstStyle/>
          <a:p>
            <a:r>
              <a:rPr lang="en-US" altLang="zh-CN" dirty="0" smtClean="0"/>
              <a:t>Simulation of</a:t>
            </a:r>
            <a:r>
              <a:rPr lang="en-US" altLang="zh-CN" dirty="0"/>
              <a:t/>
            </a:r>
            <a:br>
              <a:rPr lang="en-US" altLang="zh-CN" dirty="0"/>
            </a:br>
            <a:r>
              <a:rPr lang="en-US" altLang="zh-CN" dirty="0" err="1" smtClean="0"/>
              <a:t>PID</a:t>
            </a:r>
            <a:r>
              <a:rPr lang="en-US" altLang="zh-CN" dirty="0" smtClean="0"/>
              <a:t> </a:t>
            </a:r>
            <a:r>
              <a:rPr lang="en-US" altLang="zh-CN" dirty="0" smtClean="0"/>
              <a:t>OOP Cascade </a:t>
            </a:r>
            <a:r>
              <a:rPr lang="en-US" altLang="zh-CN" dirty="0" smtClean="0"/>
              <a:t>System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4628728"/>
            <a:ext cx="6400800" cy="1752600"/>
          </a:xfrm>
        </p:spPr>
        <p:txBody>
          <a:bodyPr/>
          <a:lstStyle/>
          <a:p>
            <a:r>
              <a:rPr lang="en-US" altLang="zh-CN" dirty="0" smtClean="0"/>
              <a:t>20140328</a:t>
            </a:r>
          </a:p>
          <a:p>
            <a:r>
              <a:rPr lang="en-US" altLang="zh-CN" dirty="0" smtClean="0"/>
              <a:t>http://</a:t>
            </a:r>
            <a:r>
              <a:rPr lang="en-US" altLang="zh-CN" dirty="0" err="1" smtClean="0"/>
              <a:t>emt.bjtu.edu.cn</a:t>
            </a:r>
            <a:endParaRPr lang="zh-CN" altLang="en-US" dirty="0"/>
          </a:p>
        </p:txBody>
      </p:sp>
      <p:pic>
        <p:nvPicPr>
          <p:cNvPr id="1026" name="Picture 2" descr="http://emt.bjtu.edu.cn/wp-content/uploads/2014/04/cropped-MagtomoGreenLogBackgroud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24744"/>
            <a:ext cx="9144001" cy="957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50128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Control Simulation Structure</a:t>
            </a:r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781515"/>
            <a:ext cx="5549829" cy="1313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824" y="3623997"/>
            <a:ext cx="8426352" cy="1704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矩形 3"/>
          <p:cNvSpPr/>
          <p:nvPr/>
        </p:nvSpPr>
        <p:spPr>
          <a:xfrm>
            <a:off x="107504" y="1268760"/>
            <a:ext cx="8928992" cy="216024"/>
          </a:xfrm>
          <a:prstGeom prst="rect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81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9700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333885" cy="622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3068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50" y="271463"/>
            <a:ext cx="7580313" cy="631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8764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990574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 smtClean="0"/>
              <a:t>Thanks</a:t>
            </a:r>
            <a:endParaRPr lang="zh-CN" altLang="en-US" sz="9600" dirty="0"/>
          </a:p>
        </p:txBody>
      </p:sp>
    </p:spTree>
    <p:extLst>
      <p:ext uri="{BB962C8B-B14F-4D97-AF65-F5344CB8AC3E}">
        <p14:creationId xmlns:p14="http://schemas.microsoft.com/office/powerpoint/2010/main" val="19142024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10</Words>
  <Application>Microsoft Office PowerPoint</Application>
  <PresentationFormat>全屏显示(4:3)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Office 主题​​</vt:lpstr>
      <vt:lpstr>Simulation of PID OOP Cascade System</vt:lpstr>
      <vt:lpstr>Control Simulation Structure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PID OOP Cascade System</dc:title>
  <dc:creator>502</dc:creator>
  <cp:lastModifiedBy>502</cp:lastModifiedBy>
  <cp:revision>4</cp:revision>
  <dcterms:created xsi:type="dcterms:W3CDTF">2014-04-16T02:00:25Z</dcterms:created>
  <dcterms:modified xsi:type="dcterms:W3CDTF">2014-04-16T02:12:26Z</dcterms:modified>
</cp:coreProperties>
</file>